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36A441-7111-183D-CB8B-0E6D25989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0EA501-8136-5FAD-FE26-68B6D10E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88B38B-DB09-A2C1-A08D-559027401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D30DF0-B4FA-F8BC-AA2D-E5A2EB5C9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53EBB6-021C-CDF2-6A20-5F026656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1497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8EA23A-2ED3-64F9-2AAC-2B2EDEED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65DBEBE-830A-99CB-790D-13EF3D289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0994E0-12D2-D9F2-EC87-A2569C1AC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A06511-6253-8DE6-AD51-01BD2E93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4889CB-F92E-1EAB-DC83-BB84FB161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17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4E1ED3-7836-6D5E-EACA-C8A3C7D86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35A7924-B80D-798D-5CC5-092C6113B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46E319-1008-2572-B166-2143222D9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EB2DB6-9A8E-35EC-029B-4E084411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CD7715-42CB-BC0F-2292-1D9DA628D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7995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A29AD5-BAA5-3105-896D-446B266C3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FC1490-3E28-4166-FD1C-0FE64CDE5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F16D63E-B959-4451-1635-E2A2DBCC3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5D3EF7-F754-833D-C65B-D992AE7F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84E31C-3921-DEED-62A9-87C98185D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399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79B3CD-F489-0281-5CC8-5E929E39B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30A573D-38CE-842E-34E9-B7F4F5DC5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580389-B528-3A23-7824-94E061C56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D0361A-2F2E-6FD9-A7C3-161C0AC9C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36459A-5025-A5F0-6A36-DB30A19F7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522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7DDAE9-5238-DC13-BA8B-69C0536B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BE57D6-6D8F-3819-B25A-EAE4086C7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329C8A-D770-7FA5-FDE6-59D63FA6A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9FB573-9B31-9329-AE10-58445EE30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C3FD156-55C6-DD6D-1C92-306290C7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863231-4821-A1B0-2842-4BDE6F732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40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B7795-225E-03B2-CB0B-660B30A1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AC521B-8665-AD41-C7DC-BE2C22828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5C148C5-79D5-E85A-226A-A67877F6F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165E21C-9FEA-C369-A38A-19D0530F80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F004C76-0140-5A1F-D3CA-C10BD5B19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809647B-0019-89EE-D2F9-48FDF0AB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CD00237-1CEA-5801-EF52-B5F68E6A0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63ED786-C86C-2C12-9822-3B9C41B7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500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0CDBD8-5DB2-E366-1F8A-762D561E6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D03087D-9B51-559B-D190-8362A77F4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51FC5AA-8BD3-BC37-4F30-C2DE1EC08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4CA42A4-292B-8B79-517A-7217E70FE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798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74D808D-04B9-40EC-E15F-D4DC234F2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D6621BA-AB74-D9AD-AA1D-FD5ADE897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170F19-7829-04AC-62F5-4D76768E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679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86C80D-F73A-688C-7276-5C1219104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7666A0-AE6E-4ECC-2882-63756902C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77EC58F-4F40-6323-C3F4-E1483E4D1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307D17-272E-9B77-80C4-A1C323EB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4DD8A1D-BF21-5616-CEFE-CF759B6F1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13B72A-702A-6824-8455-D62BCBA24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610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BD15FA-BCAF-D521-3ABC-9C32D9F87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063518F-1C7E-2BBE-4F62-C10EE938E2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7E91F4-B165-620B-4CD7-789C9C0EC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17C36E7-1D4D-8E78-FF21-0BB5EBFC3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D32A0C-03F7-FDEF-0776-01A9BD43B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411CA8D-1CD5-BF96-89B2-A34F6A9A4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589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3D845A-8567-4412-8CEC-74EDCA2B4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63FB59-E8EF-7122-C6DA-5AE67AEB5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2AA1E0-3770-8822-13F3-CAFDBFAC8B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E0660-F064-4DBE-9444-830168824C97}" type="datetimeFigureOut">
              <a:rPr lang="zh-TW" altLang="en-US" smtClean="0"/>
              <a:t>2022/10/14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13BE21-43E4-BB58-9E85-2B5E8376E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321CDC-BB16-0F0C-53AD-E277590DD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4B515-EEA8-465D-86E8-1CB114A660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9884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BFEAC6-2370-5F61-1010-F667100E27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3B8A927-5BAC-E6B2-F81F-A9735E5D4B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螢幕錄製 3">
            <a:hlinkClick r:id="" action="ppaction://media"/>
            <a:extLst>
              <a:ext uri="{FF2B5EF4-FFF2-40B4-BE49-F238E27FC236}">
                <a16:creationId xmlns:a16="http://schemas.microsoft.com/office/drawing/2014/main" id="{932B9646-20F7-9E9A-BD1F-C241ED7283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8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鈞豪 許</dc:creator>
  <cp:lastModifiedBy>鈞豪 許</cp:lastModifiedBy>
  <cp:revision>1</cp:revision>
  <dcterms:created xsi:type="dcterms:W3CDTF">2022-10-14T05:53:16Z</dcterms:created>
  <dcterms:modified xsi:type="dcterms:W3CDTF">2022-10-14T05:53:16Z</dcterms:modified>
</cp:coreProperties>
</file>

<file path=docProps/thumbnail.jpeg>
</file>